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5"/>
  </p:notesMasterIdLst>
  <p:handoutMasterIdLst>
    <p:handoutMasterId r:id="rId36"/>
  </p:handout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88" r:id="rId15"/>
    <p:sldId id="268" r:id="rId16"/>
    <p:sldId id="294" r:id="rId17"/>
    <p:sldId id="293" r:id="rId18"/>
    <p:sldId id="269" r:id="rId19"/>
    <p:sldId id="270" r:id="rId20"/>
    <p:sldId id="271" r:id="rId21"/>
    <p:sldId id="289" r:id="rId22"/>
    <p:sldId id="272" r:id="rId23"/>
    <p:sldId id="290" r:id="rId24"/>
    <p:sldId id="274" r:id="rId25"/>
    <p:sldId id="276" r:id="rId26"/>
    <p:sldId id="277" r:id="rId27"/>
    <p:sldId id="292" r:id="rId28"/>
    <p:sldId id="280" r:id="rId29"/>
    <p:sldId id="282" r:id="rId30"/>
    <p:sldId id="283" r:id="rId31"/>
    <p:sldId id="284" r:id="rId32"/>
    <p:sldId id="285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1" autoAdjust="0"/>
    <p:restoredTop sz="94671" autoAdjust="0"/>
  </p:normalViewPr>
  <p:slideViewPr>
    <p:cSldViewPr>
      <p:cViewPr>
        <p:scale>
          <a:sx n="100" d="100"/>
          <a:sy n="100" d="100"/>
        </p:scale>
        <p:origin x="30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1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81978-8AA3-4AAE-9B1E-6BCAB80302EB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2486D-E62F-4840-A499-F7C38A2BF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1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4259D-83B2-4743-B6AE-9D1B3CB26071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6B00D-9328-4452-9132-B675B3415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9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6B00D-9328-4452-9132-B675B34152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0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63DE-AF81-4419-8418-A52DFB4E6CB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E338-98C5-46D4-998B-A1BF75EDEF6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63DE-AF81-4419-8418-A52DFB4E6CB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E338-98C5-46D4-998B-A1BF75EDE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63DE-AF81-4419-8418-A52DFB4E6CB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E338-98C5-46D4-998B-A1BF75EDE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1163DE-AF81-4419-8418-A52DFB4E6CB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EE338-98C5-46D4-998B-A1BF75EDEF6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1163DE-AF81-4419-8418-A52DFB4E6CB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EE338-98C5-46D4-998B-A1BF75EDE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1163DE-AF81-4419-8418-A52DFB4E6CB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EE338-98C5-46D4-998B-A1BF75EDEF6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1163DE-AF81-4419-8418-A52DFB4E6CB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EE338-98C5-46D4-998B-A1BF75EDE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1163DE-AF81-4419-8418-A52DFB4E6CB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EE338-98C5-46D4-998B-A1BF75EDE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1163DE-AF81-4419-8418-A52DFB4E6CB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EE338-98C5-46D4-998B-A1BF75EDE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1163DE-AF81-4419-8418-A52DFB4E6CB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EE338-98C5-46D4-998B-A1BF75EDEF6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1163DE-AF81-4419-8418-A52DFB4E6CB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EE338-98C5-46D4-998B-A1BF75EDE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63DE-AF81-4419-8418-A52DFB4E6CB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E338-98C5-46D4-998B-A1BF75EDE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1163DE-AF81-4419-8418-A52DFB4E6CB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EE338-98C5-46D4-998B-A1BF75EDEF6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1163DE-AF81-4419-8418-A52DFB4E6CB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EE338-98C5-46D4-998B-A1BF75EDE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1163DE-AF81-4419-8418-A52DFB4E6CB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EE338-98C5-46D4-998B-A1BF75EDE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63DE-AF81-4419-8418-A52DFB4E6CB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E338-98C5-46D4-998B-A1BF75EDEF6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63DE-AF81-4419-8418-A52DFB4E6CB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E338-98C5-46D4-998B-A1BF75EDE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63DE-AF81-4419-8418-A52DFB4E6CB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E338-98C5-46D4-998B-A1BF75EDE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63DE-AF81-4419-8418-A52DFB4E6CB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E338-98C5-46D4-998B-A1BF75EDE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63DE-AF81-4419-8418-A52DFB4E6CB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E338-98C5-46D4-998B-A1BF75EDE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63DE-AF81-4419-8418-A52DFB4E6CB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E338-98C5-46D4-998B-A1BF75EDE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63DE-AF81-4419-8418-A52DFB4E6CB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7EE338-98C5-46D4-998B-A1BF75EDEF6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1163DE-AF81-4419-8418-A52DFB4E6CB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7EE338-98C5-46D4-998B-A1BF75EDEF61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51163DE-AF81-4419-8418-A52DFB4E6CB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57EE338-98C5-46D4-998B-A1BF75EDEF6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Ude8pPjawKI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kNJvZINSEY" TargetMode="External"/><Relationship Id="rId2" Type="http://schemas.openxmlformats.org/officeDocument/2006/relationships/hyperlink" Target="http://www.youtube.com/watch?v=aPswnDcteS4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Waves, Sound, Light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24</a:t>
            </a:r>
          </a:p>
          <a:p>
            <a:r>
              <a:rPr lang="en-US" dirty="0" smtClean="0"/>
              <a:t>Blue 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9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/>
              <a:t>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Frequency</a:t>
            </a:r>
          </a:p>
          <a:p>
            <a:r>
              <a:rPr lang="en-US" dirty="0" smtClean="0"/>
              <a:t>The number of wave lengths that pass a point each second. </a:t>
            </a:r>
          </a:p>
          <a:p>
            <a:pPr lvl="1"/>
            <a:r>
              <a:rPr lang="en-US" dirty="0" smtClean="0"/>
              <a:t>Tip: </a:t>
            </a:r>
          </a:p>
          <a:p>
            <a:pPr lvl="2"/>
            <a:r>
              <a:rPr lang="en-US" dirty="0" smtClean="0"/>
              <a:t>Transverse wave: view the number of crests or troughs that pass a point each second. </a:t>
            </a:r>
          </a:p>
          <a:p>
            <a:pPr lvl="2"/>
            <a:r>
              <a:rPr lang="en-US" dirty="0" smtClean="0"/>
              <a:t>Compressional wave: view the number of rarefactions or compressions that pass a point.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70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Amplitude</a:t>
            </a:r>
          </a:p>
          <a:p>
            <a:pPr lvl="1"/>
            <a:r>
              <a:rPr lang="en-US" dirty="0" smtClean="0"/>
              <a:t>Transverse wave</a:t>
            </a:r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Compressional wave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7" t="17262" r="50000" b="60516"/>
          <a:stretch/>
        </p:blipFill>
        <p:spPr bwMode="auto">
          <a:xfrm>
            <a:off x="4495800" y="1320798"/>
            <a:ext cx="3631746" cy="162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7" t="46118" r="40523" b="11458"/>
          <a:stretch/>
        </p:blipFill>
        <p:spPr bwMode="auto">
          <a:xfrm>
            <a:off x="4622346" y="3144982"/>
            <a:ext cx="3505200" cy="310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93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Wave speed:</a:t>
            </a:r>
          </a:p>
          <a:p>
            <a:pPr lvl="1"/>
            <a:r>
              <a:rPr lang="en-US" dirty="0" smtClean="0"/>
              <a:t>Try the practice problems on page 698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4" t="26191" r="34295" b="64682"/>
          <a:stretch/>
        </p:blipFill>
        <p:spPr bwMode="auto">
          <a:xfrm>
            <a:off x="1143000" y="3543300"/>
            <a:ext cx="689941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95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wave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5950"/>
            <a:ext cx="6705600" cy="483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80309" y="2290399"/>
            <a:ext cx="3200400" cy="5217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00400" y="3643699"/>
            <a:ext cx="360219" cy="88213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59036" y="2834991"/>
            <a:ext cx="360219" cy="88213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77636" y="2791599"/>
            <a:ext cx="228600" cy="170420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406236" y="5410200"/>
            <a:ext cx="67056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1272" y="5105400"/>
            <a:ext cx="644236" cy="1828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Waves can change direction!! </a:t>
            </a:r>
          </a:p>
          <a:p>
            <a:pPr marL="0" indent="0">
              <a:buNone/>
            </a:pPr>
            <a:r>
              <a:rPr lang="en-US" dirty="0" smtClean="0"/>
              <a:t>How could this happen??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4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Waves changing direction</a:t>
            </a:r>
          </a:p>
          <a:p>
            <a:r>
              <a:rPr lang="en-US" dirty="0" smtClean="0"/>
              <a:t>Law of </a:t>
            </a:r>
            <a:r>
              <a:rPr lang="en-US" dirty="0" smtClean="0"/>
              <a:t>Reflection: the angle of the reflected wave  is </a:t>
            </a:r>
            <a:r>
              <a:rPr lang="en-US" i="1" dirty="0" smtClean="0"/>
              <a:t>equal</a:t>
            </a:r>
            <a:r>
              <a:rPr lang="en-US" dirty="0" smtClean="0"/>
              <a:t> to the angle that the wave is released from.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7" t="15278" r="38758" b="58333"/>
          <a:stretch/>
        </p:blipFill>
        <p:spPr bwMode="auto">
          <a:xfrm>
            <a:off x="3276600" y="3581400"/>
            <a:ext cx="2246416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83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Waves changing direction</a:t>
            </a:r>
          </a:p>
          <a:p>
            <a:r>
              <a:rPr lang="en-US" dirty="0" smtClean="0"/>
              <a:t>Refraction: waves </a:t>
            </a:r>
            <a:r>
              <a:rPr lang="en-US" i="1" dirty="0" smtClean="0"/>
              <a:t>appear</a:t>
            </a:r>
            <a:r>
              <a:rPr lang="en-US" dirty="0" smtClean="0"/>
              <a:t> to bend when it travels through a different medium.  </a:t>
            </a:r>
            <a:endParaRPr lang="en-US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9" t="46685" r="55643" b="18087"/>
          <a:stretch/>
        </p:blipFill>
        <p:spPr bwMode="auto">
          <a:xfrm>
            <a:off x="4724400" y="3581400"/>
            <a:ext cx="2887903" cy="216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023" r="54000"/>
          <a:stretch/>
        </p:blipFill>
        <p:spPr>
          <a:xfrm>
            <a:off x="533400" y="3327979"/>
            <a:ext cx="26289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0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Waves changing direction</a:t>
            </a:r>
          </a:p>
          <a:p>
            <a:r>
              <a:rPr lang="en-US" dirty="0" smtClean="0"/>
              <a:t>Diffraction: waves</a:t>
            </a:r>
            <a:r>
              <a:rPr lang="en-US" i="1" dirty="0" smtClean="0"/>
              <a:t> bend </a:t>
            </a:r>
            <a:r>
              <a:rPr lang="en-US" dirty="0" smtClean="0"/>
              <a:t>around an object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7" t="13921" r="50000" b="58617"/>
          <a:stretch/>
        </p:blipFill>
        <p:spPr bwMode="auto">
          <a:xfrm>
            <a:off x="5490152" y="7633854"/>
            <a:ext cx="997528" cy="10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e result for light bending around an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5634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41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2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2:Sound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Exit Extension: describe the motion of a transverse vs. a compressional wave.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7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Ideas of this Chapter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Sound and light are waves that transfer energy from one place to another.</a:t>
            </a:r>
          </a:p>
          <a:p>
            <a:r>
              <a:rPr lang="en-US" dirty="0" smtClean="0"/>
              <a:t>Waves transfer energy outward from a vibrating object.</a:t>
            </a:r>
          </a:p>
          <a:p>
            <a:r>
              <a:rPr lang="en-US" dirty="0" smtClean="0"/>
              <a:t>Sound is a compressional wave that travels only through matter. </a:t>
            </a:r>
          </a:p>
          <a:p>
            <a:r>
              <a:rPr lang="en-US" dirty="0" smtClean="0"/>
              <a:t>Light waves are electromagnetic waves that travel in matter or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7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waves are fun and cool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Lets take a look…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www.youtube.com/watch?v=Ude8pPjawKI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1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Sound waves are compressional waves that start by vibrating particles at the same frequency as the original material(noise).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5" t="50000" r="53594" b="16288"/>
          <a:stretch/>
        </p:blipFill>
        <p:spPr bwMode="auto">
          <a:xfrm>
            <a:off x="2819400" y="3505200"/>
            <a:ext cx="449535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Visual animations of sound waves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www.youtube.com/watch?v=aPswnDcteS4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www.youtube.com/watch?v=GkNJvZINSEY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7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498080" cy="1143000"/>
          </a:xfrm>
        </p:spPr>
        <p:txBody>
          <a:bodyPr/>
          <a:lstStyle/>
          <a:p>
            <a:r>
              <a:rPr lang="en-US" dirty="0" smtClean="0"/>
              <a:t>Sound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914400"/>
            <a:ext cx="749808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Speed of Sound: like all waves sound can travel at different speeds depending on the material it must travel through. </a:t>
            </a:r>
            <a:endParaRPr lang="en-US" dirty="0" smtClean="0"/>
          </a:p>
          <a:p>
            <a:pPr lvl="1"/>
            <a:r>
              <a:rPr lang="en-US" dirty="0" smtClean="0"/>
              <a:t>Solid: Fastest</a:t>
            </a:r>
          </a:p>
          <a:p>
            <a:pPr lvl="1"/>
            <a:r>
              <a:rPr lang="en-US" dirty="0" smtClean="0"/>
              <a:t>Liquid: medium </a:t>
            </a:r>
          </a:p>
          <a:p>
            <a:pPr lvl="1"/>
            <a:r>
              <a:rPr lang="en-US" dirty="0" smtClean="0"/>
              <a:t>Gas: Slowest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90600"/>
            <a:ext cx="7498080" cy="5257800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/>
              <a:t>Loudness of a sound</a:t>
            </a:r>
          </a:p>
          <a:p>
            <a:r>
              <a:rPr lang="en-US" dirty="0" smtClean="0"/>
              <a:t>Decibel Scale: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4" t="14484" r="36750" b="45040"/>
          <a:stretch/>
        </p:blipFill>
        <p:spPr bwMode="auto">
          <a:xfrm>
            <a:off x="177800" y="2139462"/>
            <a:ext cx="8737600" cy="403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38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Pitch: is the human perception of the frequency of sound. (low vs. high sounds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greater the frequenc</a:t>
            </a:r>
            <a:r>
              <a:rPr lang="en-US" dirty="0" smtClean="0"/>
              <a:t>y the higher the pitch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9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Amp”litude</a:t>
            </a:r>
            <a:r>
              <a:rPr lang="en-US" dirty="0" smtClean="0"/>
              <a:t> changes the loudness of sound </a:t>
            </a:r>
          </a:p>
          <a:p>
            <a:pPr lvl="1"/>
            <a:r>
              <a:rPr lang="en-US" dirty="0" smtClean="0"/>
              <a:t>The greater the amplitude the louder the volume.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94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Questions/Review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0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Electromagnetic Waves (including light): are waves that can travel through matter or empty space.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50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Speed of light:</a:t>
            </a:r>
          </a:p>
          <a:p>
            <a:pPr lvl="1"/>
            <a:r>
              <a:rPr lang="en-US" dirty="0" smtClean="0"/>
              <a:t>Light travels fastest in empty space</a:t>
            </a:r>
          </a:p>
          <a:p>
            <a:pPr lvl="2"/>
            <a:r>
              <a:rPr lang="en-US" dirty="0" smtClean="0"/>
              <a:t>300,000km/sec</a:t>
            </a:r>
          </a:p>
          <a:p>
            <a:pPr lvl="2"/>
            <a:r>
              <a:rPr lang="en-US" dirty="0" smtClean="0"/>
              <a:t>Light takes 8 ½ </a:t>
            </a:r>
            <a:r>
              <a:rPr lang="en-US" dirty="0" err="1" smtClean="0"/>
              <a:t>mins</a:t>
            </a:r>
            <a:r>
              <a:rPr lang="en-US" dirty="0" smtClean="0"/>
              <a:t> to get to Earth!!</a:t>
            </a:r>
          </a:p>
          <a:p>
            <a:pPr lvl="1"/>
            <a:r>
              <a:rPr lang="en-US" dirty="0" smtClean="0"/>
              <a:t>Light travels slowest in solids (with particles)</a:t>
            </a:r>
          </a:p>
          <a:p>
            <a:pPr lvl="2"/>
            <a:r>
              <a:rPr lang="en-US" dirty="0" smtClean="0"/>
              <a:t>197,000km/sec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6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Wave is a disturbance that moves through matter or space.  </a:t>
            </a:r>
          </a:p>
          <a:p>
            <a:pPr lvl="1"/>
            <a:r>
              <a:rPr lang="en-US" sz="3600" dirty="0" smtClean="0"/>
              <a:t>Waves carry energy from one place to another by  passing the energy from one molecule to the next as it spreads outward.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012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08113"/>
            <a:ext cx="7498080" cy="4800600"/>
          </a:xfrm>
        </p:spPr>
        <p:txBody>
          <a:bodyPr/>
          <a:lstStyle/>
          <a:p>
            <a:r>
              <a:rPr lang="en-US" dirty="0" smtClean="0"/>
              <a:t>Wavelength </a:t>
            </a:r>
            <a:r>
              <a:rPr lang="en-US" dirty="0" smtClean="0"/>
              <a:t>of light</a:t>
            </a:r>
            <a:endParaRPr lang="en-US" dirty="0" smtClean="0"/>
          </a:p>
          <a:p>
            <a:pPr marL="868680" lvl="3" indent="0">
              <a:buNone/>
            </a:pPr>
            <a:r>
              <a:rPr lang="en-US" dirty="0" smtClean="0"/>
              <a:t>Wavelength changes color of light.</a:t>
            </a:r>
          </a:p>
          <a:p>
            <a:pPr marL="868680" lvl="3" indent="0">
              <a:buNone/>
            </a:pPr>
            <a:r>
              <a:rPr lang="en-US" dirty="0"/>
              <a:t>	</a:t>
            </a:r>
            <a:r>
              <a:rPr lang="en-US" dirty="0" smtClean="0"/>
              <a:t>The shorter the wavelength the cooler the color. The longer the wavelength the warmer the color </a:t>
            </a:r>
            <a:endParaRPr lang="en-US" dirty="0"/>
          </a:p>
        </p:txBody>
      </p:sp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0"/>
            <a:ext cx="3124200" cy="229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64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Intensity of light </a:t>
            </a:r>
            <a:r>
              <a:rPr lang="en-US" dirty="0" smtClean="0"/>
              <a:t>waves changes when frequency changes </a:t>
            </a:r>
            <a:endParaRPr lang="en-US" dirty="0" smtClean="0"/>
          </a:p>
          <a:p>
            <a:pPr lvl="1"/>
            <a:r>
              <a:rPr lang="en-US" dirty="0" smtClean="0"/>
              <a:t>Brighter light comes with a higher frequency/dimmer light comes with a lower frequency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9" t="16856" r="8665" b="45644"/>
          <a:stretch/>
        </p:blipFill>
        <p:spPr bwMode="auto">
          <a:xfrm>
            <a:off x="1435608" y="3962400"/>
            <a:ext cx="7356764" cy="274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16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RAFTS Project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55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u="sng" dirty="0" smtClean="0"/>
              <a:t>Types of waves</a:t>
            </a:r>
          </a:p>
          <a:p>
            <a:r>
              <a:rPr lang="en-US" sz="4000" dirty="0" smtClean="0"/>
              <a:t>Transverse waves </a:t>
            </a:r>
          </a:p>
          <a:p>
            <a:pPr lvl="1"/>
            <a:r>
              <a:rPr lang="en-US" sz="3800" dirty="0" smtClean="0"/>
              <a:t>Electromagnetic </a:t>
            </a:r>
            <a:r>
              <a:rPr lang="en-US" sz="3800" dirty="0"/>
              <a:t>waves</a:t>
            </a:r>
          </a:p>
          <a:p>
            <a:endParaRPr lang="en-US" sz="4000" dirty="0" smtClean="0"/>
          </a:p>
          <a:p>
            <a:r>
              <a:rPr lang="en-US" sz="4000" dirty="0" smtClean="0"/>
              <a:t>Compressional waves</a:t>
            </a:r>
          </a:p>
        </p:txBody>
      </p:sp>
    </p:spTree>
    <p:extLst>
      <p:ext uri="{BB962C8B-B14F-4D97-AF65-F5344CB8AC3E}">
        <p14:creationId xmlns:p14="http://schemas.microsoft.com/office/powerpoint/2010/main" val="78595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Transverse waves: </a:t>
            </a:r>
          </a:p>
          <a:p>
            <a:r>
              <a:rPr lang="en-US" sz="3200" dirty="0"/>
              <a:t>C</a:t>
            </a:r>
            <a:r>
              <a:rPr lang="en-US" sz="3200" dirty="0" smtClean="0"/>
              <a:t>auses particles in matter to move back and forth (Snake).</a:t>
            </a:r>
          </a:p>
          <a:p>
            <a:pPr lvl="1"/>
            <a:r>
              <a:rPr lang="en-US" sz="3200" dirty="0" smtClean="0"/>
              <a:t>Parts of the transverse wave</a:t>
            </a:r>
          </a:p>
          <a:p>
            <a:pPr lvl="2"/>
            <a:r>
              <a:rPr lang="en-US" sz="2800" dirty="0" smtClean="0"/>
              <a:t>Crest: high points</a:t>
            </a:r>
          </a:p>
          <a:p>
            <a:pPr lvl="2"/>
            <a:r>
              <a:rPr lang="en-US" sz="2800" dirty="0" smtClean="0"/>
              <a:t>Trough: low points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1" t="16071" r="38423" b="59470"/>
          <a:stretch/>
        </p:blipFill>
        <p:spPr bwMode="auto">
          <a:xfrm>
            <a:off x="1752600" y="4336473"/>
            <a:ext cx="455429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79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Electromagnetic waves: </a:t>
            </a:r>
          </a:p>
          <a:p>
            <a:r>
              <a:rPr lang="en-US" dirty="0" smtClean="0"/>
              <a:t>similar to transverse waves, however, these waves have electric and magnetic parts that vibrate up and down(perpendicular) to the wave direction.</a:t>
            </a:r>
          </a:p>
          <a:p>
            <a:r>
              <a:rPr lang="en-US" dirty="0" smtClean="0"/>
              <a:t>Examples: light, radio, or x-ray waves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3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Compressional waves: </a:t>
            </a:r>
          </a:p>
          <a:p>
            <a:r>
              <a:rPr lang="en-US" sz="2800" dirty="0" smtClean="0"/>
              <a:t>Causes particles to move back and forth along the same direction (Slinky).</a:t>
            </a:r>
          </a:p>
          <a:p>
            <a:pPr lvl="1"/>
            <a:r>
              <a:rPr lang="en-US" sz="2800" dirty="0" smtClean="0"/>
              <a:t>Parts of a compressional wave</a:t>
            </a:r>
          </a:p>
          <a:p>
            <a:pPr lvl="2"/>
            <a:r>
              <a:rPr lang="en-US" sz="2400" dirty="0" smtClean="0"/>
              <a:t>Compression: Crowding of the wave</a:t>
            </a:r>
          </a:p>
          <a:p>
            <a:pPr lvl="2"/>
            <a:r>
              <a:rPr lang="en-US" sz="2400" dirty="0" smtClean="0"/>
              <a:t>Rarefaction: Spreading of the wave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0" t="42659" r="36415" b="30871"/>
          <a:stretch/>
        </p:blipFill>
        <p:spPr bwMode="auto">
          <a:xfrm>
            <a:off x="1834738" y="4038600"/>
            <a:ext cx="444893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63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Properties of waves: ways to describe a wave…</a:t>
            </a:r>
          </a:p>
          <a:p>
            <a:r>
              <a:rPr lang="en-US" dirty="0" smtClean="0"/>
              <a:t>Wavelength</a:t>
            </a:r>
          </a:p>
          <a:p>
            <a:r>
              <a:rPr lang="en-US" dirty="0" smtClean="0"/>
              <a:t>Frequency</a:t>
            </a:r>
          </a:p>
          <a:p>
            <a:r>
              <a:rPr lang="en-US" dirty="0" smtClean="0"/>
              <a:t>Amplitude (Transverse wave)</a:t>
            </a:r>
          </a:p>
          <a:p>
            <a:r>
              <a:rPr lang="en-US" dirty="0" smtClean="0"/>
              <a:t>Amplitude (Compressional wave)</a:t>
            </a:r>
          </a:p>
          <a:p>
            <a:r>
              <a:rPr lang="en-US" dirty="0" smtClean="0"/>
              <a:t>Wave speed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2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Wavelength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0" t="53969" r="33068" b="23015"/>
          <a:stretch/>
        </p:blipFill>
        <p:spPr bwMode="auto">
          <a:xfrm>
            <a:off x="990600" y="2895600"/>
            <a:ext cx="7758606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16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13312</TotalTime>
  <Words>616</Words>
  <Application>Microsoft Office PowerPoint</Application>
  <PresentationFormat>On-screen Show (4:3)</PresentationFormat>
  <Paragraphs>117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Constantia</vt:lpstr>
      <vt:lpstr>Gill Sans MT</vt:lpstr>
      <vt:lpstr>Verdana</vt:lpstr>
      <vt:lpstr>Wingdings 2</vt:lpstr>
      <vt:lpstr>Flow</vt:lpstr>
      <vt:lpstr>Solstice</vt:lpstr>
      <vt:lpstr>Waves, Sound, Light</vt:lpstr>
      <vt:lpstr>The Big Ideas of this Chapter</vt:lpstr>
      <vt:lpstr>Waves</vt:lpstr>
      <vt:lpstr>Waves</vt:lpstr>
      <vt:lpstr>Waves</vt:lpstr>
      <vt:lpstr>Waves</vt:lpstr>
      <vt:lpstr>Waves</vt:lpstr>
      <vt:lpstr>Waves</vt:lpstr>
      <vt:lpstr>Waves</vt:lpstr>
      <vt:lpstr>Waves</vt:lpstr>
      <vt:lpstr>Waves</vt:lpstr>
      <vt:lpstr>Waves</vt:lpstr>
      <vt:lpstr>Review of wave properties</vt:lpstr>
      <vt:lpstr>Waves</vt:lpstr>
      <vt:lpstr>Waves</vt:lpstr>
      <vt:lpstr>Waves</vt:lpstr>
      <vt:lpstr>Waves</vt:lpstr>
      <vt:lpstr>Waves</vt:lpstr>
      <vt:lpstr>Section 2:Sound Waves</vt:lpstr>
      <vt:lpstr>Sound waves are fun and cool</vt:lpstr>
      <vt:lpstr>Sound Waves</vt:lpstr>
      <vt:lpstr>Visual animations of sound waves </vt:lpstr>
      <vt:lpstr>Sound waves</vt:lpstr>
      <vt:lpstr>Sound Waves</vt:lpstr>
      <vt:lpstr>Sound Waves</vt:lpstr>
      <vt:lpstr>Sound waves</vt:lpstr>
      <vt:lpstr>Sound Waves</vt:lpstr>
      <vt:lpstr>Light</vt:lpstr>
      <vt:lpstr>Light</vt:lpstr>
      <vt:lpstr>Light!!</vt:lpstr>
      <vt:lpstr>Light</vt:lpstr>
      <vt:lpstr>RAFTS Project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Waves, Sound, Light</dc:title>
  <dc:creator>cc</dc:creator>
  <cp:lastModifiedBy>RhoaCi</cp:lastModifiedBy>
  <cp:revision>41</cp:revision>
  <cp:lastPrinted>2013-03-21T13:21:27Z</cp:lastPrinted>
  <dcterms:created xsi:type="dcterms:W3CDTF">2013-03-18T21:52:45Z</dcterms:created>
  <dcterms:modified xsi:type="dcterms:W3CDTF">2016-10-25T16:11:33Z</dcterms:modified>
</cp:coreProperties>
</file>